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660" r:id="rId1"/>
  </p:sldMasterIdLst>
  <p:notesMasterIdLst>
    <p:notesMasterId r:id="rId4"/>
  </p:notesMasterIdLst>
  <p:sldIdLst>
    <p:sldId id="429" r:id="rId2"/>
    <p:sldId id="40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ch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A5"/>
    <a:srgbClr val="D1D1D1"/>
    <a:srgbClr val="0070C0"/>
    <a:srgbClr val="E58900"/>
    <a:srgbClr val="EF8900"/>
    <a:srgbClr val="DE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602" autoAdjust="0"/>
  </p:normalViewPr>
  <p:slideViewPr>
    <p:cSldViewPr>
      <p:cViewPr>
        <p:scale>
          <a:sx n="100" d="100"/>
          <a:sy n="100" d="100"/>
        </p:scale>
        <p:origin x="-212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2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FD30B-AE6D-4FEB-A18A-305A743DD5B0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AE2EF-F142-49DF-B37C-7915A613C97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39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20" name="Unt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dirty="0"/>
              <a:t>Formatvorlage des Untertitelmasters durch Klicken bearbeiten</a:t>
            </a:r>
            <a:endParaRPr kumimoji="0" lang="en-US" dirty="0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01.10.2013</a:t>
            </a:r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GfeW</a:t>
            </a:r>
            <a:r>
              <a:rPr lang="de-DE" dirty="0"/>
              <a:t> – Jahrestagung Helmstedt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60082"/>
            <a:ext cx="792088" cy="8062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4/7/2019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4/7/2019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476672"/>
            <a:ext cx="4608512" cy="105156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4/7/2019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bgerundetes Rechtec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4/7/2019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4/7/2019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4/7/2019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4/7/2019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4/7/2019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4/7/2019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ine Ecke des Rechtecks abrunde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4/7/2019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541525" y="1628800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de-DE" dirty="0"/>
              <a:t>Textmasterformat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  <a:p>
            <a:pPr lvl="4" eaLnBrk="1" latinLnBrk="0" hangingPunct="1"/>
            <a:r>
              <a:rPr kumimoji="0" lang="de-DE" dirty="0"/>
              <a:t>Fünfte Ebene</a:t>
            </a:r>
            <a:endParaRPr kumimoji="0" lang="en-US" dirty="0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4/7/2019</a:t>
            </a:fld>
            <a:endParaRPr lang="en-US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  <p:sp>
        <p:nvSpPr>
          <p:cNvPr id="13" name="Titelplatzhalter 12"/>
          <p:cNvSpPr>
            <a:spLocks noGrp="1"/>
          </p:cNvSpPr>
          <p:nvPr>
            <p:ph type="title"/>
          </p:nvPr>
        </p:nvSpPr>
        <p:spPr>
          <a:xfrm>
            <a:off x="1835696" y="505701"/>
            <a:ext cx="4968552" cy="105156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73" y="552354"/>
            <a:ext cx="845308" cy="8604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24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85" y="1615934"/>
            <a:ext cx="2664296" cy="4864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Abgerundetes Rechteck 42"/>
          <p:cNvSpPr/>
          <p:nvPr/>
        </p:nvSpPr>
        <p:spPr>
          <a:xfrm>
            <a:off x="6134802" y="3859068"/>
            <a:ext cx="2392326" cy="104400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Abgerundetes Rechteck 37"/>
          <p:cNvSpPr/>
          <p:nvPr/>
        </p:nvSpPr>
        <p:spPr>
          <a:xfrm>
            <a:off x="6134802" y="2671926"/>
            <a:ext cx="2392326" cy="104400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Untertitel 2"/>
          <p:cNvSpPr txBox="1">
            <a:spLocks/>
          </p:cNvSpPr>
          <p:nvPr/>
        </p:nvSpPr>
        <p:spPr bwMode="auto">
          <a:xfrm>
            <a:off x="1195536" y="915943"/>
            <a:ext cx="6400800" cy="568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i="1" kern="0" dirty="0">
                <a:solidFill>
                  <a:srgbClr val="FF9933"/>
                </a:solidFill>
                <a:latin typeface="+mn-lt"/>
                <a:cs typeface="Times New Roman" panose="02020603050405020304" pitchFamily="18" charset="0"/>
              </a:rPr>
              <a:t>http://classex.uni-passau.de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rgbClr val="FF9933"/>
              </a:solidFill>
              <a:effectLst/>
              <a:uLnTx/>
              <a:uFillTx/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816702" y="476672"/>
            <a:ext cx="5178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+mn-lt"/>
                <a:cs typeface="Times New Roman" panose="02020603050405020304" pitchFamily="18" charset="0"/>
              </a:rPr>
              <a:t>Einloggen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951203" y="2854677"/>
            <a:ext cx="275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b="1" i="1" dirty="0">
                <a:latin typeface="+mn-lt"/>
                <a:cs typeface="Times New Roman" panose="02020603050405020304" pitchFamily="18" charset="0"/>
              </a:rPr>
              <a:t>[Lehrer einfügen]</a:t>
            </a:r>
          </a:p>
          <a:p>
            <a:pPr algn="ctr"/>
            <a:r>
              <a:rPr lang="de-DE" sz="1800" dirty="0">
                <a:latin typeface="+mn-lt"/>
                <a:cs typeface="Times New Roman" panose="02020603050405020304" pitchFamily="18" charset="0"/>
              </a:rPr>
              <a:t>auswählen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6237691" y="3873822"/>
            <a:ext cx="22227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b="1" dirty="0">
                <a:latin typeface="+mn-lt"/>
              </a:rPr>
              <a:t>Schülerinnen und Schüler </a:t>
            </a:r>
            <a:r>
              <a:rPr lang="de-DE" sz="1800" dirty="0">
                <a:latin typeface="+mn-lt"/>
              </a:rPr>
              <a:t>auswählen</a:t>
            </a:r>
            <a:endParaRPr lang="de-DE" sz="1400" dirty="0"/>
          </a:p>
        </p:txBody>
      </p:sp>
      <p:sp>
        <p:nvSpPr>
          <p:cNvPr id="24" name="Abgerundetes Rechteck 23"/>
          <p:cNvSpPr/>
          <p:nvPr/>
        </p:nvSpPr>
        <p:spPr>
          <a:xfrm>
            <a:off x="6134802" y="1484784"/>
            <a:ext cx="2392326" cy="104400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/>
          <p:cNvSpPr txBox="1"/>
          <p:nvPr/>
        </p:nvSpPr>
        <p:spPr>
          <a:xfrm>
            <a:off x="5969412" y="1695998"/>
            <a:ext cx="275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i="1" dirty="0">
                <a:cs typeface="Times New Roman" panose="02020603050405020304" pitchFamily="18" charset="0"/>
              </a:rPr>
              <a:t>[Schule einfügen]</a:t>
            </a:r>
            <a:endParaRPr lang="de-DE" sz="1800" b="1" i="1" dirty="0">
              <a:cs typeface="Times New Roman" panose="02020603050405020304" pitchFamily="18" charset="0"/>
            </a:endParaRPr>
          </a:p>
          <a:p>
            <a:pPr algn="ctr"/>
            <a:r>
              <a:rPr lang="de-DE" sz="1800" dirty="0">
                <a:latin typeface="+mn-lt"/>
                <a:cs typeface="Times New Roman" panose="02020603050405020304" pitchFamily="18" charset="0"/>
              </a:rPr>
              <a:t>auswählen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66" y="2966049"/>
            <a:ext cx="2141204" cy="152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06" y="2217279"/>
            <a:ext cx="42481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Gerade Verbindung mit Pfeil 6"/>
          <p:cNvCxnSpPr/>
          <p:nvPr/>
        </p:nvCxnSpPr>
        <p:spPr>
          <a:xfrm flipH="1">
            <a:off x="4757988" y="2342329"/>
            <a:ext cx="1365656" cy="117497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 flipH="1">
            <a:off x="4897836" y="3172574"/>
            <a:ext cx="1236966" cy="62372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 flipH="1" flipV="1">
            <a:off x="4897836" y="4125236"/>
            <a:ext cx="1225808" cy="31586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0" name="Abgerundetes Rechteck 39"/>
          <p:cNvSpPr/>
          <p:nvPr/>
        </p:nvSpPr>
        <p:spPr>
          <a:xfrm>
            <a:off x="6134802" y="5046211"/>
            <a:ext cx="2392326" cy="104400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/>
          <p:cNvSpPr txBox="1"/>
          <p:nvPr/>
        </p:nvSpPr>
        <p:spPr>
          <a:xfrm>
            <a:off x="6046732" y="5165809"/>
            <a:ext cx="2557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b="1" dirty="0">
                <a:latin typeface="+mn-lt"/>
              </a:rPr>
              <a:t>Passwort </a:t>
            </a:r>
            <a:r>
              <a:rPr lang="de-DE" sz="1800" i="1" dirty="0">
                <a:latin typeface="+mn-lt"/>
              </a:rPr>
              <a:t>[Passwort einfügen]</a:t>
            </a:r>
            <a:r>
              <a:rPr lang="de-DE" sz="1800" dirty="0">
                <a:latin typeface="+mn-lt"/>
              </a:rPr>
              <a:t> </a:t>
            </a:r>
            <a:r>
              <a:rPr lang="de-DE" dirty="0"/>
              <a:t>eingeben</a:t>
            </a:r>
            <a:endParaRPr lang="de-DE" sz="1400" dirty="0"/>
          </a:p>
        </p:txBody>
      </p:sp>
      <p:cxnSp>
        <p:nvCxnSpPr>
          <p:cNvPr id="42" name="Gerade Verbindung mit Pfeil 41"/>
          <p:cNvCxnSpPr/>
          <p:nvPr/>
        </p:nvCxnSpPr>
        <p:spPr>
          <a:xfrm flipH="1" flipV="1">
            <a:off x="3617478" y="5046211"/>
            <a:ext cx="1225808" cy="31586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H="1" flipV="1">
            <a:off x="4827912" y="4587200"/>
            <a:ext cx="1295732" cy="61694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" name="Rechteck 3"/>
          <p:cNvSpPr/>
          <p:nvPr/>
        </p:nvSpPr>
        <p:spPr>
          <a:xfrm>
            <a:off x="1816702" y="3445574"/>
            <a:ext cx="451042" cy="1274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1678712" y="3746380"/>
            <a:ext cx="733048" cy="1274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612304" y="3671446"/>
            <a:ext cx="3866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>
                <a:solidFill>
                  <a:schemeClr val="bg1">
                    <a:lumMod val="50000"/>
                  </a:schemeClr>
                </a:solidFill>
              </a:rPr>
              <a:t>XY</a:t>
            </a:r>
            <a:endParaRPr lang="de-DE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737084" y="3356992"/>
            <a:ext cx="3866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>
                <a:solidFill>
                  <a:schemeClr val="bg1">
                    <a:lumMod val="50000"/>
                  </a:schemeClr>
                </a:solidFill>
              </a:rPr>
              <a:t>XY</a:t>
            </a:r>
            <a:endParaRPr lang="de-DE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3419872" y="5362079"/>
            <a:ext cx="2392326" cy="104400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/>
          <p:cNvSpPr txBox="1"/>
          <p:nvPr/>
        </p:nvSpPr>
        <p:spPr>
          <a:xfrm>
            <a:off x="3504664" y="5695823"/>
            <a:ext cx="2222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b="1" dirty="0">
                <a:latin typeface="+mn-lt"/>
              </a:rPr>
              <a:t>Login</a:t>
            </a:r>
            <a:r>
              <a:rPr lang="de-DE" sz="1800" dirty="0">
                <a:latin typeface="+mn-lt"/>
              </a:rPr>
              <a:t> drücken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90971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38" grpId="0" animBg="1"/>
      <p:bldP spid="9" grpId="0"/>
      <p:bldP spid="32" grpId="0"/>
      <p:bldP spid="24" grpId="0" animBg="1"/>
      <p:bldP spid="25" grpId="0"/>
      <p:bldP spid="40" grpId="0" animBg="1"/>
      <p:bldP spid="41" grpId="0"/>
      <p:bldP spid="29" grpId="0" animBg="1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2"/>
          <p:cNvSpPr txBox="1">
            <a:spLocks/>
          </p:cNvSpPr>
          <p:nvPr/>
        </p:nvSpPr>
        <p:spPr bwMode="auto">
          <a:xfrm>
            <a:off x="835496" y="915943"/>
            <a:ext cx="6400800" cy="568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i="1" kern="0" dirty="0">
                <a:solidFill>
                  <a:srgbClr val="FF9933"/>
                </a:solidFill>
                <a:latin typeface="+mn-lt"/>
                <a:cs typeface="Times New Roman" panose="02020603050405020304" pitchFamily="18" charset="0"/>
              </a:rPr>
              <a:t>http://classex.uni-passau.de</a:t>
            </a:r>
            <a:endParaRPr kumimoji="0" lang="de-DE" sz="2400" b="1" i="1" u="none" strike="noStrike" kern="0" cap="none" spc="0" normalizeH="0" baseline="0" noProof="0" dirty="0">
              <a:ln>
                <a:noFill/>
              </a:ln>
              <a:solidFill>
                <a:srgbClr val="FF9933"/>
              </a:solidFill>
              <a:effectLst/>
              <a:uLnTx/>
              <a:uFillTx/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456662" y="476672"/>
            <a:ext cx="5178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+mn-lt"/>
                <a:cs typeface="Times New Roman" panose="02020603050405020304" pitchFamily="18" charset="0"/>
              </a:rPr>
              <a:t>Einloggen</a:t>
            </a:r>
          </a:p>
        </p:txBody>
      </p: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2664296" cy="4864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Textfeld 50"/>
          <p:cNvSpPr txBox="1"/>
          <p:nvPr/>
        </p:nvSpPr>
        <p:spPr>
          <a:xfrm>
            <a:off x="5644702" y="1700808"/>
            <a:ext cx="198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800" dirty="0">
                <a:latin typeface="+mn-lt"/>
              </a:rPr>
              <a:t>…und warten bis </a:t>
            </a:r>
          </a:p>
          <a:p>
            <a:pPr algn="ctr"/>
            <a:r>
              <a:rPr lang="de-DE" sz="1800" dirty="0">
                <a:latin typeface="+mn-lt"/>
              </a:rPr>
              <a:t>es losgeht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71" y="2852936"/>
            <a:ext cx="205407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86050"/>
            <a:ext cx="4789609" cy="1679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6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nymed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</Words>
  <Application>Microsoft Office PowerPoint</Application>
  <PresentationFormat>Bildschirmpräsentation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Ganymed</vt:lpstr>
      <vt:lpstr>PowerPoint-Präsentation</vt:lpstr>
      <vt:lpstr>PowerPoint-Präsentation</vt:lpstr>
    </vt:vector>
  </TitlesOfParts>
  <Company>Universität Passau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classEx</dc:title>
  <dc:creator>Ich</dc:creator>
  <cp:lastModifiedBy>Marcus Giamattei</cp:lastModifiedBy>
  <cp:revision>241</cp:revision>
  <dcterms:created xsi:type="dcterms:W3CDTF">2013-09-24T13:28:32Z</dcterms:created>
  <dcterms:modified xsi:type="dcterms:W3CDTF">2019-04-07T14:15:34Z</dcterms:modified>
</cp:coreProperties>
</file>